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57" r:id="rId3"/>
    <p:sldId id="259" r:id="rId4"/>
    <p:sldId id="258" r:id="rId5"/>
    <p:sldId id="260" r:id="rId6"/>
    <p:sldId id="276" r:id="rId7"/>
    <p:sldId id="279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81" r:id="rId19"/>
    <p:sldId id="272" r:id="rId20"/>
    <p:sldId id="273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628A35-4070-4A59-9582-D772055DEC65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1BFD50B2-A9B0-4C7C-BFAB-A1992AE72D66}">
      <dgm:prSet custT="1"/>
      <dgm:spPr/>
      <dgm:t>
        <a:bodyPr/>
        <a:lstStyle/>
        <a:p>
          <a:pPr>
            <a:defRPr b="1"/>
          </a:pPr>
          <a:r>
            <a:rPr lang="en-US" sz="2400"/>
            <a:t>Sound</a:t>
          </a:r>
        </a:p>
      </dgm:t>
    </dgm:pt>
    <dgm:pt modelId="{DB1035C6-F177-402F-BFED-3C716B1F4CF6}" type="parTrans" cxnId="{A8117C47-6255-41EC-AB69-E8DD6CAC720E}">
      <dgm:prSet/>
      <dgm:spPr/>
      <dgm:t>
        <a:bodyPr/>
        <a:lstStyle/>
        <a:p>
          <a:endParaRPr lang="en-US" sz="3200"/>
        </a:p>
      </dgm:t>
    </dgm:pt>
    <dgm:pt modelId="{4A104613-0F98-4A1F-B1A4-97A302A6867C}" type="sibTrans" cxnId="{A8117C47-6255-41EC-AB69-E8DD6CAC720E}">
      <dgm:prSet/>
      <dgm:spPr/>
      <dgm:t>
        <a:bodyPr/>
        <a:lstStyle/>
        <a:p>
          <a:endParaRPr lang="en-US" sz="2800"/>
        </a:p>
      </dgm:t>
    </dgm:pt>
    <dgm:pt modelId="{F6BDC7C2-EE9A-4D91-9A04-FEF3FE500367}">
      <dgm:prSet custT="1"/>
      <dgm:spPr/>
      <dgm:t>
        <a:bodyPr/>
        <a:lstStyle/>
        <a:p>
          <a:r>
            <a:rPr lang="en-US" sz="1800"/>
            <a:t>Completed-level sound</a:t>
          </a:r>
        </a:p>
      </dgm:t>
    </dgm:pt>
    <dgm:pt modelId="{4FBA619C-FF69-4DD7-8F9C-D8A8F2311C4C}" type="parTrans" cxnId="{71B34B1E-1158-4D81-9838-E910D536166B}">
      <dgm:prSet/>
      <dgm:spPr/>
      <dgm:t>
        <a:bodyPr/>
        <a:lstStyle/>
        <a:p>
          <a:endParaRPr lang="en-US" sz="3200"/>
        </a:p>
      </dgm:t>
    </dgm:pt>
    <dgm:pt modelId="{73650516-A7C2-4CDC-B123-4B352F1713AD}" type="sibTrans" cxnId="{71B34B1E-1158-4D81-9838-E910D536166B}">
      <dgm:prSet/>
      <dgm:spPr/>
      <dgm:t>
        <a:bodyPr/>
        <a:lstStyle/>
        <a:p>
          <a:endParaRPr lang="en-US" sz="2800"/>
        </a:p>
      </dgm:t>
    </dgm:pt>
    <dgm:pt modelId="{F453C7D9-7C62-461B-BFE3-2F4232D431A5}">
      <dgm:prSet custT="1"/>
      <dgm:spPr/>
      <dgm:t>
        <a:bodyPr/>
        <a:lstStyle/>
        <a:p>
          <a:pPr>
            <a:defRPr b="1"/>
          </a:pPr>
          <a:r>
            <a:rPr lang="en-US" sz="2400"/>
            <a:t>Confusing Introduction of puzzle elements </a:t>
          </a:r>
        </a:p>
      </dgm:t>
    </dgm:pt>
    <dgm:pt modelId="{CC375282-32CE-434B-B400-777176345B96}" type="parTrans" cxnId="{AFADF10D-BE70-4017-8EB5-D6F33FD1546A}">
      <dgm:prSet/>
      <dgm:spPr/>
      <dgm:t>
        <a:bodyPr/>
        <a:lstStyle/>
        <a:p>
          <a:endParaRPr lang="en-US" sz="3200"/>
        </a:p>
      </dgm:t>
    </dgm:pt>
    <dgm:pt modelId="{F40E224D-4400-4D7A-9464-DE5910A937B4}" type="sibTrans" cxnId="{AFADF10D-BE70-4017-8EB5-D6F33FD1546A}">
      <dgm:prSet/>
      <dgm:spPr/>
      <dgm:t>
        <a:bodyPr/>
        <a:lstStyle/>
        <a:p>
          <a:endParaRPr lang="en-US" sz="2800"/>
        </a:p>
      </dgm:t>
    </dgm:pt>
    <dgm:pt modelId="{252DC88F-D357-4CA9-8DA6-C50EFB4F818E}">
      <dgm:prSet custT="1"/>
      <dgm:spPr/>
      <dgm:t>
        <a:bodyPr/>
        <a:lstStyle/>
        <a:p>
          <a:r>
            <a:rPr lang="en-US" sz="1800"/>
            <a:t>One-dimensional walls</a:t>
          </a:r>
        </a:p>
      </dgm:t>
    </dgm:pt>
    <dgm:pt modelId="{53F825DA-B05B-4D0A-9E50-27D93FCF6365}" type="parTrans" cxnId="{9D75E0DD-D649-477A-BCA1-328BEC664AFD}">
      <dgm:prSet/>
      <dgm:spPr/>
      <dgm:t>
        <a:bodyPr/>
        <a:lstStyle/>
        <a:p>
          <a:endParaRPr lang="en-US" sz="3200"/>
        </a:p>
      </dgm:t>
    </dgm:pt>
    <dgm:pt modelId="{B92D35BA-9942-45C8-863C-19A869839AB8}" type="sibTrans" cxnId="{9D75E0DD-D649-477A-BCA1-328BEC664AFD}">
      <dgm:prSet/>
      <dgm:spPr/>
      <dgm:t>
        <a:bodyPr/>
        <a:lstStyle/>
        <a:p>
          <a:endParaRPr lang="en-US" sz="2800"/>
        </a:p>
      </dgm:t>
    </dgm:pt>
    <dgm:pt modelId="{828422F4-5B5A-4E51-BF47-3C385E63AFEA}">
      <dgm:prSet custT="1"/>
      <dgm:spPr/>
      <dgm:t>
        <a:bodyPr/>
        <a:lstStyle/>
        <a:p>
          <a:pPr>
            <a:defRPr b="1"/>
          </a:pPr>
          <a:r>
            <a:rPr lang="en-US" sz="2400"/>
            <a:t>Replayability </a:t>
          </a:r>
        </a:p>
      </dgm:t>
    </dgm:pt>
    <dgm:pt modelId="{055490C6-F947-485F-88FC-AA6511DB6A13}" type="parTrans" cxnId="{4BA8A6D0-5B37-4B1F-8D39-E6E4CA04F360}">
      <dgm:prSet/>
      <dgm:spPr/>
      <dgm:t>
        <a:bodyPr/>
        <a:lstStyle/>
        <a:p>
          <a:endParaRPr lang="en-US" sz="3200"/>
        </a:p>
      </dgm:t>
    </dgm:pt>
    <dgm:pt modelId="{2144F31D-AB44-4A55-B031-1177CCD1D081}" type="sibTrans" cxnId="{4BA8A6D0-5B37-4B1F-8D39-E6E4CA04F360}">
      <dgm:prSet/>
      <dgm:spPr/>
      <dgm:t>
        <a:bodyPr/>
        <a:lstStyle/>
        <a:p>
          <a:endParaRPr lang="en-US" sz="2800"/>
        </a:p>
      </dgm:t>
    </dgm:pt>
    <dgm:pt modelId="{C95610FB-2955-4823-85AC-4C683568C0FE}" type="pres">
      <dgm:prSet presAssocID="{02628A35-4070-4A59-9582-D772055DEC65}" presName="root" presStyleCnt="0">
        <dgm:presLayoutVars>
          <dgm:dir/>
          <dgm:resizeHandles val="exact"/>
        </dgm:presLayoutVars>
      </dgm:prSet>
      <dgm:spPr/>
    </dgm:pt>
    <dgm:pt modelId="{DB5935AB-8EF3-4838-9914-82853404D37B}" type="pres">
      <dgm:prSet presAssocID="{1BFD50B2-A9B0-4C7C-BFAB-A1992AE72D66}" presName="compNode" presStyleCnt="0"/>
      <dgm:spPr/>
    </dgm:pt>
    <dgm:pt modelId="{FD4A8292-6A65-4256-9E8B-2CD2BB4B07D1}" type="pres">
      <dgm:prSet presAssocID="{1BFD50B2-A9B0-4C7C-BFAB-A1992AE72D6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olume"/>
        </a:ext>
      </dgm:extLst>
    </dgm:pt>
    <dgm:pt modelId="{E826D724-FEF6-4F29-904D-6D63AEB35BB3}" type="pres">
      <dgm:prSet presAssocID="{1BFD50B2-A9B0-4C7C-BFAB-A1992AE72D66}" presName="iconSpace" presStyleCnt="0"/>
      <dgm:spPr/>
    </dgm:pt>
    <dgm:pt modelId="{F0094CE6-927D-4697-A2E0-73AB804D6668}" type="pres">
      <dgm:prSet presAssocID="{1BFD50B2-A9B0-4C7C-BFAB-A1992AE72D66}" presName="parTx" presStyleLbl="revTx" presStyleIdx="0" presStyleCnt="6">
        <dgm:presLayoutVars>
          <dgm:chMax val="0"/>
          <dgm:chPref val="0"/>
        </dgm:presLayoutVars>
      </dgm:prSet>
      <dgm:spPr/>
    </dgm:pt>
    <dgm:pt modelId="{D6D87B47-9FBC-4B24-8D8B-9CE15788AE1C}" type="pres">
      <dgm:prSet presAssocID="{1BFD50B2-A9B0-4C7C-BFAB-A1992AE72D66}" presName="txSpace" presStyleCnt="0"/>
      <dgm:spPr/>
    </dgm:pt>
    <dgm:pt modelId="{8ACE00B8-15DF-465E-888A-EB6234DF1121}" type="pres">
      <dgm:prSet presAssocID="{1BFD50B2-A9B0-4C7C-BFAB-A1992AE72D66}" presName="desTx" presStyleLbl="revTx" presStyleIdx="1" presStyleCnt="6">
        <dgm:presLayoutVars/>
      </dgm:prSet>
      <dgm:spPr/>
    </dgm:pt>
    <dgm:pt modelId="{E081180D-DB0E-4ACC-AC85-42C46AFAD429}" type="pres">
      <dgm:prSet presAssocID="{4A104613-0F98-4A1F-B1A4-97A302A6867C}" presName="sibTrans" presStyleCnt="0"/>
      <dgm:spPr/>
    </dgm:pt>
    <dgm:pt modelId="{D33502BB-E387-470E-A665-4893272D5B69}" type="pres">
      <dgm:prSet presAssocID="{F453C7D9-7C62-461B-BFE3-2F4232D431A5}" presName="compNode" presStyleCnt="0"/>
      <dgm:spPr/>
    </dgm:pt>
    <dgm:pt modelId="{499DC1D0-5A30-4020-B2C9-CA8E17F005DD}" type="pres">
      <dgm:prSet presAssocID="{F453C7D9-7C62-461B-BFE3-2F4232D431A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477D1866-BB8C-4BDD-A457-61C3696E7D98}" type="pres">
      <dgm:prSet presAssocID="{F453C7D9-7C62-461B-BFE3-2F4232D431A5}" presName="iconSpace" presStyleCnt="0"/>
      <dgm:spPr/>
    </dgm:pt>
    <dgm:pt modelId="{6295C671-3520-4BF2-B351-5E8186DF8929}" type="pres">
      <dgm:prSet presAssocID="{F453C7D9-7C62-461B-BFE3-2F4232D431A5}" presName="parTx" presStyleLbl="revTx" presStyleIdx="2" presStyleCnt="6">
        <dgm:presLayoutVars>
          <dgm:chMax val="0"/>
          <dgm:chPref val="0"/>
        </dgm:presLayoutVars>
      </dgm:prSet>
      <dgm:spPr/>
    </dgm:pt>
    <dgm:pt modelId="{99C59BE9-7A67-4B4D-B723-ACE3BD908FD5}" type="pres">
      <dgm:prSet presAssocID="{F453C7D9-7C62-461B-BFE3-2F4232D431A5}" presName="txSpace" presStyleCnt="0"/>
      <dgm:spPr/>
    </dgm:pt>
    <dgm:pt modelId="{C787E2A0-BA70-4F2F-A501-A7BEA3CC3104}" type="pres">
      <dgm:prSet presAssocID="{F453C7D9-7C62-461B-BFE3-2F4232D431A5}" presName="desTx" presStyleLbl="revTx" presStyleIdx="3" presStyleCnt="6">
        <dgm:presLayoutVars/>
      </dgm:prSet>
      <dgm:spPr/>
    </dgm:pt>
    <dgm:pt modelId="{3BBFC54D-5E44-4A73-A50A-DD8BB6971084}" type="pres">
      <dgm:prSet presAssocID="{F40E224D-4400-4D7A-9464-DE5910A937B4}" presName="sibTrans" presStyleCnt="0"/>
      <dgm:spPr/>
    </dgm:pt>
    <dgm:pt modelId="{E5198E75-00B3-4841-AC89-A0296CFC6917}" type="pres">
      <dgm:prSet presAssocID="{828422F4-5B5A-4E51-BF47-3C385E63AFEA}" presName="compNode" presStyleCnt="0"/>
      <dgm:spPr/>
    </dgm:pt>
    <dgm:pt modelId="{09851D69-B7D0-47BD-8F1E-6BB5469BFDB9}" type="pres">
      <dgm:prSet presAssocID="{828422F4-5B5A-4E51-BF47-3C385E63AFE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ne Arrow: Rotate right"/>
        </a:ext>
      </dgm:extLst>
    </dgm:pt>
    <dgm:pt modelId="{A080E58C-ED3B-4137-8F01-FECA961D97D7}" type="pres">
      <dgm:prSet presAssocID="{828422F4-5B5A-4E51-BF47-3C385E63AFEA}" presName="iconSpace" presStyleCnt="0"/>
      <dgm:spPr/>
    </dgm:pt>
    <dgm:pt modelId="{66592ADA-9EEF-44AC-938B-60BD63238F61}" type="pres">
      <dgm:prSet presAssocID="{828422F4-5B5A-4E51-BF47-3C385E63AFEA}" presName="parTx" presStyleLbl="revTx" presStyleIdx="4" presStyleCnt="6">
        <dgm:presLayoutVars>
          <dgm:chMax val="0"/>
          <dgm:chPref val="0"/>
        </dgm:presLayoutVars>
      </dgm:prSet>
      <dgm:spPr/>
    </dgm:pt>
    <dgm:pt modelId="{19071B3C-50EE-437E-9B94-48D7DD8F7967}" type="pres">
      <dgm:prSet presAssocID="{828422F4-5B5A-4E51-BF47-3C385E63AFEA}" presName="txSpace" presStyleCnt="0"/>
      <dgm:spPr/>
    </dgm:pt>
    <dgm:pt modelId="{EBDE0D16-EDBC-40E5-8159-618BA7327B19}" type="pres">
      <dgm:prSet presAssocID="{828422F4-5B5A-4E51-BF47-3C385E63AFEA}" presName="desTx" presStyleLbl="revTx" presStyleIdx="5" presStyleCnt="6">
        <dgm:presLayoutVars/>
      </dgm:prSet>
      <dgm:spPr/>
    </dgm:pt>
  </dgm:ptLst>
  <dgm:cxnLst>
    <dgm:cxn modelId="{AFADF10D-BE70-4017-8EB5-D6F33FD1546A}" srcId="{02628A35-4070-4A59-9582-D772055DEC65}" destId="{F453C7D9-7C62-461B-BFE3-2F4232D431A5}" srcOrd="1" destOrd="0" parTransId="{CC375282-32CE-434B-B400-777176345B96}" sibTransId="{F40E224D-4400-4D7A-9464-DE5910A937B4}"/>
    <dgm:cxn modelId="{71B34B1E-1158-4D81-9838-E910D536166B}" srcId="{1BFD50B2-A9B0-4C7C-BFAB-A1992AE72D66}" destId="{F6BDC7C2-EE9A-4D91-9A04-FEF3FE500367}" srcOrd="0" destOrd="0" parTransId="{4FBA619C-FF69-4DD7-8F9C-D8A8F2311C4C}" sibTransId="{73650516-A7C2-4CDC-B123-4B352F1713AD}"/>
    <dgm:cxn modelId="{E911F141-D94E-4B09-A603-310BEDEDA060}" type="presOf" srcId="{252DC88F-D357-4CA9-8DA6-C50EFB4F818E}" destId="{C787E2A0-BA70-4F2F-A501-A7BEA3CC3104}" srcOrd="0" destOrd="0" presId="urn:microsoft.com/office/officeart/2018/5/layout/CenteredIconLabelDescriptionList"/>
    <dgm:cxn modelId="{6C87E566-E727-4FC0-B14C-61A50F1296ED}" type="presOf" srcId="{F453C7D9-7C62-461B-BFE3-2F4232D431A5}" destId="{6295C671-3520-4BF2-B351-5E8186DF8929}" srcOrd="0" destOrd="0" presId="urn:microsoft.com/office/officeart/2018/5/layout/CenteredIconLabelDescriptionList"/>
    <dgm:cxn modelId="{A8117C47-6255-41EC-AB69-E8DD6CAC720E}" srcId="{02628A35-4070-4A59-9582-D772055DEC65}" destId="{1BFD50B2-A9B0-4C7C-BFAB-A1992AE72D66}" srcOrd="0" destOrd="0" parTransId="{DB1035C6-F177-402F-BFED-3C716B1F4CF6}" sibTransId="{4A104613-0F98-4A1F-B1A4-97A302A6867C}"/>
    <dgm:cxn modelId="{7A3D3F7E-505C-4F46-B4DA-6C3708C0C65A}" type="presOf" srcId="{1BFD50B2-A9B0-4C7C-BFAB-A1992AE72D66}" destId="{F0094CE6-927D-4697-A2E0-73AB804D6668}" srcOrd="0" destOrd="0" presId="urn:microsoft.com/office/officeart/2018/5/layout/CenteredIconLabelDescriptionList"/>
    <dgm:cxn modelId="{704C9DB5-47C2-4CDF-B864-767263DA4426}" type="presOf" srcId="{02628A35-4070-4A59-9582-D772055DEC65}" destId="{C95610FB-2955-4823-85AC-4C683568C0FE}" srcOrd="0" destOrd="0" presId="urn:microsoft.com/office/officeart/2018/5/layout/CenteredIconLabelDescriptionList"/>
    <dgm:cxn modelId="{4BA8A6D0-5B37-4B1F-8D39-E6E4CA04F360}" srcId="{02628A35-4070-4A59-9582-D772055DEC65}" destId="{828422F4-5B5A-4E51-BF47-3C385E63AFEA}" srcOrd="2" destOrd="0" parTransId="{055490C6-F947-485F-88FC-AA6511DB6A13}" sibTransId="{2144F31D-AB44-4A55-B031-1177CCD1D081}"/>
    <dgm:cxn modelId="{9D75E0DD-D649-477A-BCA1-328BEC664AFD}" srcId="{F453C7D9-7C62-461B-BFE3-2F4232D431A5}" destId="{252DC88F-D357-4CA9-8DA6-C50EFB4F818E}" srcOrd="0" destOrd="0" parTransId="{53F825DA-B05B-4D0A-9E50-27D93FCF6365}" sibTransId="{B92D35BA-9942-45C8-863C-19A869839AB8}"/>
    <dgm:cxn modelId="{6C7646E1-2EAC-4F0B-B02E-33B224BDF4CC}" type="presOf" srcId="{F6BDC7C2-EE9A-4D91-9A04-FEF3FE500367}" destId="{8ACE00B8-15DF-465E-888A-EB6234DF1121}" srcOrd="0" destOrd="0" presId="urn:microsoft.com/office/officeart/2018/5/layout/CenteredIconLabelDescriptionList"/>
    <dgm:cxn modelId="{A22ABDFC-7892-48EA-8D80-E024479A938D}" type="presOf" srcId="{828422F4-5B5A-4E51-BF47-3C385E63AFEA}" destId="{66592ADA-9EEF-44AC-938B-60BD63238F61}" srcOrd="0" destOrd="0" presId="urn:microsoft.com/office/officeart/2018/5/layout/CenteredIconLabelDescriptionList"/>
    <dgm:cxn modelId="{8A2EBCFD-D774-4E5E-9B05-237B9DAA5A94}" type="presParOf" srcId="{C95610FB-2955-4823-85AC-4C683568C0FE}" destId="{DB5935AB-8EF3-4838-9914-82853404D37B}" srcOrd="0" destOrd="0" presId="urn:microsoft.com/office/officeart/2018/5/layout/CenteredIconLabelDescriptionList"/>
    <dgm:cxn modelId="{746C882E-965C-4EC1-822C-406C7EA873D8}" type="presParOf" srcId="{DB5935AB-8EF3-4838-9914-82853404D37B}" destId="{FD4A8292-6A65-4256-9E8B-2CD2BB4B07D1}" srcOrd="0" destOrd="0" presId="urn:microsoft.com/office/officeart/2018/5/layout/CenteredIconLabelDescriptionList"/>
    <dgm:cxn modelId="{08F4CD05-7D05-453E-8D0C-5EBBBE445D16}" type="presParOf" srcId="{DB5935AB-8EF3-4838-9914-82853404D37B}" destId="{E826D724-FEF6-4F29-904D-6D63AEB35BB3}" srcOrd="1" destOrd="0" presId="urn:microsoft.com/office/officeart/2018/5/layout/CenteredIconLabelDescriptionList"/>
    <dgm:cxn modelId="{237FCC5B-67CF-4A3E-9981-0AEDCB1B0857}" type="presParOf" srcId="{DB5935AB-8EF3-4838-9914-82853404D37B}" destId="{F0094CE6-927D-4697-A2E0-73AB804D6668}" srcOrd="2" destOrd="0" presId="urn:microsoft.com/office/officeart/2018/5/layout/CenteredIconLabelDescriptionList"/>
    <dgm:cxn modelId="{9BC46904-27B6-4CD3-A138-D444D03E505A}" type="presParOf" srcId="{DB5935AB-8EF3-4838-9914-82853404D37B}" destId="{D6D87B47-9FBC-4B24-8D8B-9CE15788AE1C}" srcOrd="3" destOrd="0" presId="urn:microsoft.com/office/officeart/2018/5/layout/CenteredIconLabelDescriptionList"/>
    <dgm:cxn modelId="{80A21A82-AB5A-4152-B4C0-41C7804C16E7}" type="presParOf" srcId="{DB5935AB-8EF3-4838-9914-82853404D37B}" destId="{8ACE00B8-15DF-465E-888A-EB6234DF1121}" srcOrd="4" destOrd="0" presId="urn:microsoft.com/office/officeart/2018/5/layout/CenteredIconLabelDescriptionList"/>
    <dgm:cxn modelId="{2CE88D2E-D618-4F64-BE1E-43608CC39D90}" type="presParOf" srcId="{C95610FB-2955-4823-85AC-4C683568C0FE}" destId="{E081180D-DB0E-4ACC-AC85-42C46AFAD429}" srcOrd="1" destOrd="0" presId="urn:microsoft.com/office/officeart/2018/5/layout/CenteredIconLabelDescriptionList"/>
    <dgm:cxn modelId="{9B00C048-AECF-41C1-ABFE-7E3E37926ACB}" type="presParOf" srcId="{C95610FB-2955-4823-85AC-4C683568C0FE}" destId="{D33502BB-E387-470E-A665-4893272D5B69}" srcOrd="2" destOrd="0" presId="urn:microsoft.com/office/officeart/2018/5/layout/CenteredIconLabelDescriptionList"/>
    <dgm:cxn modelId="{AB4B44FA-8C6F-40F1-ABCA-4AE194189CAE}" type="presParOf" srcId="{D33502BB-E387-470E-A665-4893272D5B69}" destId="{499DC1D0-5A30-4020-B2C9-CA8E17F005DD}" srcOrd="0" destOrd="0" presId="urn:microsoft.com/office/officeart/2018/5/layout/CenteredIconLabelDescriptionList"/>
    <dgm:cxn modelId="{1DF47E41-62A5-4649-9C67-0CB915E07B5F}" type="presParOf" srcId="{D33502BB-E387-470E-A665-4893272D5B69}" destId="{477D1866-BB8C-4BDD-A457-61C3696E7D98}" srcOrd="1" destOrd="0" presId="urn:microsoft.com/office/officeart/2018/5/layout/CenteredIconLabelDescriptionList"/>
    <dgm:cxn modelId="{5035A4C6-F248-4F1D-940C-08952F2616B9}" type="presParOf" srcId="{D33502BB-E387-470E-A665-4893272D5B69}" destId="{6295C671-3520-4BF2-B351-5E8186DF8929}" srcOrd="2" destOrd="0" presId="urn:microsoft.com/office/officeart/2018/5/layout/CenteredIconLabelDescriptionList"/>
    <dgm:cxn modelId="{B784CB8A-B012-43AE-BFC1-2CA6079DA952}" type="presParOf" srcId="{D33502BB-E387-470E-A665-4893272D5B69}" destId="{99C59BE9-7A67-4B4D-B723-ACE3BD908FD5}" srcOrd="3" destOrd="0" presId="urn:microsoft.com/office/officeart/2018/5/layout/CenteredIconLabelDescriptionList"/>
    <dgm:cxn modelId="{4786D9C9-8FFB-4885-806E-C94E641B4545}" type="presParOf" srcId="{D33502BB-E387-470E-A665-4893272D5B69}" destId="{C787E2A0-BA70-4F2F-A501-A7BEA3CC3104}" srcOrd="4" destOrd="0" presId="urn:microsoft.com/office/officeart/2018/5/layout/CenteredIconLabelDescriptionList"/>
    <dgm:cxn modelId="{0A395F91-3FF4-46F4-AD24-8E6E79627B58}" type="presParOf" srcId="{C95610FB-2955-4823-85AC-4C683568C0FE}" destId="{3BBFC54D-5E44-4A73-A50A-DD8BB6971084}" srcOrd="3" destOrd="0" presId="urn:microsoft.com/office/officeart/2018/5/layout/CenteredIconLabelDescriptionList"/>
    <dgm:cxn modelId="{D5220D27-8434-46F2-B76E-996CF28ED61D}" type="presParOf" srcId="{C95610FB-2955-4823-85AC-4C683568C0FE}" destId="{E5198E75-00B3-4841-AC89-A0296CFC6917}" srcOrd="4" destOrd="0" presId="urn:microsoft.com/office/officeart/2018/5/layout/CenteredIconLabelDescriptionList"/>
    <dgm:cxn modelId="{956048B4-4303-45D2-AE7B-BB039DFBE514}" type="presParOf" srcId="{E5198E75-00B3-4841-AC89-A0296CFC6917}" destId="{09851D69-B7D0-47BD-8F1E-6BB5469BFDB9}" srcOrd="0" destOrd="0" presId="urn:microsoft.com/office/officeart/2018/5/layout/CenteredIconLabelDescriptionList"/>
    <dgm:cxn modelId="{5084DCF5-022E-4793-ACC1-F8AD601B50D4}" type="presParOf" srcId="{E5198E75-00B3-4841-AC89-A0296CFC6917}" destId="{A080E58C-ED3B-4137-8F01-FECA961D97D7}" srcOrd="1" destOrd="0" presId="urn:microsoft.com/office/officeart/2018/5/layout/CenteredIconLabelDescriptionList"/>
    <dgm:cxn modelId="{0515187B-D2B9-4B8E-9C5C-30A4105BB2D0}" type="presParOf" srcId="{E5198E75-00B3-4841-AC89-A0296CFC6917}" destId="{66592ADA-9EEF-44AC-938B-60BD63238F61}" srcOrd="2" destOrd="0" presId="urn:microsoft.com/office/officeart/2018/5/layout/CenteredIconLabelDescriptionList"/>
    <dgm:cxn modelId="{D8EEEE0D-BEB6-4E78-8665-E9810045E38B}" type="presParOf" srcId="{E5198E75-00B3-4841-AC89-A0296CFC6917}" destId="{19071B3C-50EE-437E-9B94-48D7DD8F7967}" srcOrd="3" destOrd="0" presId="urn:microsoft.com/office/officeart/2018/5/layout/CenteredIconLabelDescriptionList"/>
    <dgm:cxn modelId="{3D7997C7-CB86-48D3-8B72-11FBB01C0DBF}" type="presParOf" srcId="{E5198E75-00B3-4841-AC89-A0296CFC6917}" destId="{EBDE0D16-EDBC-40E5-8159-618BA7327B19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984489-609D-4887-94BF-F3A843DB1C91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536C7141-3AF7-4C5E-8449-6EB90D527822}">
      <dgm:prSet/>
      <dgm:spPr/>
      <dgm:t>
        <a:bodyPr/>
        <a:lstStyle/>
        <a:p>
          <a:pPr>
            <a:defRPr b="1"/>
          </a:pPr>
          <a:r>
            <a:rPr lang="en-US"/>
            <a:t>Puzzles increased in difficulty appropriately</a:t>
          </a:r>
        </a:p>
      </dgm:t>
    </dgm:pt>
    <dgm:pt modelId="{C79225DD-8AF3-4AFB-A2C9-F4BA4F3C81AC}" type="parTrans" cxnId="{0B36E14E-FF56-4117-8EAF-AD6FBE89BB9A}">
      <dgm:prSet/>
      <dgm:spPr/>
      <dgm:t>
        <a:bodyPr/>
        <a:lstStyle/>
        <a:p>
          <a:endParaRPr lang="en-US"/>
        </a:p>
      </dgm:t>
    </dgm:pt>
    <dgm:pt modelId="{CB11EB00-B8FF-4CED-95AB-E5A04DE78551}" type="sibTrans" cxnId="{0B36E14E-FF56-4117-8EAF-AD6FBE89BB9A}">
      <dgm:prSet/>
      <dgm:spPr/>
      <dgm:t>
        <a:bodyPr/>
        <a:lstStyle/>
        <a:p>
          <a:endParaRPr lang="en-US"/>
        </a:p>
      </dgm:t>
    </dgm:pt>
    <dgm:pt modelId="{702CDC53-3623-4F8A-BF86-54C646341D65}">
      <dgm:prSet/>
      <dgm:spPr/>
      <dgm:t>
        <a:bodyPr/>
        <a:lstStyle/>
        <a:p>
          <a:r>
            <a:rPr lang="en-US"/>
            <a:t>Enjoyed last level (a couple wanted more levels)</a:t>
          </a:r>
        </a:p>
      </dgm:t>
    </dgm:pt>
    <dgm:pt modelId="{CF181969-C5E0-47DE-A6F2-A090E45BB10E}" type="parTrans" cxnId="{4FB2B6FB-7545-4AB9-9802-150731DE9459}">
      <dgm:prSet/>
      <dgm:spPr/>
      <dgm:t>
        <a:bodyPr/>
        <a:lstStyle/>
        <a:p>
          <a:endParaRPr lang="en-US"/>
        </a:p>
      </dgm:t>
    </dgm:pt>
    <dgm:pt modelId="{599CA541-1D14-4CA7-82EF-FF4FE781D647}" type="sibTrans" cxnId="{4FB2B6FB-7545-4AB9-9802-150731DE9459}">
      <dgm:prSet/>
      <dgm:spPr/>
      <dgm:t>
        <a:bodyPr/>
        <a:lstStyle/>
        <a:p>
          <a:endParaRPr lang="en-US"/>
        </a:p>
      </dgm:t>
    </dgm:pt>
    <dgm:pt modelId="{8F48E7B9-7F17-4909-B840-07BE2ACB4558}">
      <dgm:prSet/>
      <dgm:spPr/>
      <dgm:t>
        <a:bodyPr/>
        <a:lstStyle/>
        <a:p>
          <a:pPr>
            <a:defRPr b="1"/>
          </a:pPr>
          <a:r>
            <a:rPr lang="en-US"/>
            <a:t>The controls were easy to understand </a:t>
          </a:r>
        </a:p>
      </dgm:t>
    </dgm:pt>
    <dgm:pt modelId="{2946AEFB-99BE-47FF-9929-C4F4E735F322}" type="parTrans" cxnId="{4334B817-F61D-457A-8AF6-4355C403613D}">
      <dgm:prSet/>
      <dgm:spPr/>
      <dgm:t>
        <a:bodyPr/>
        <a:lstStyle/>
        <a:p>
          <a:endParaRPr lang="en-US"/>
        </a:p>
      </dgm:t>
    </dgm:pt>
    <dgm:pt modelId="{318BD583-29BF-43F7-9802-D1100572819A}" type="sibTrans" cxnId="{4334B817-F61D-457A-8AF6-4355C403613D}">
      <dgm:prSet/>
      <dgm:spPr/>
      <dgm:t>
        <a:bodyPr/>
        <a:lstStyle/>
        <a:p>
          <a:endParaRPr lang="en-US"/>
        </a:p>
      </dgm:t>
    </dgm:pt>
    <dgm:pt modelId="{D0D51E02-8DB7-4D52-BC7B-FDF90BFFEEE6}">
      <dgm:prSet/>
      <dgm:spPr/>
      <dgm:t>
        <a:bodyPr/>
        <a:lstStyle/>
        <a:p>
          <a:r>
            <a:rPr lang="en-US"/>
            <a:t>People tested both the arrow keys ands WASD</a:t>
          </a:r>
        </a:p>
      </dgm:t>
    </dgm:pt>
    <dgm:pt modelId="{9ABAE4A2-285F-4B0D-9739-ADDCDED32F9D}" type="parTrans" cxnId="{B7EBEB11-F7AC-4D89-AF26-68DB43D36DA2}">
      <dgm:prSet/>
      <dgm:spPr/>
      <dgm:t>
        <a:bodyPr/>
        <a:lstStyle/>
        <a:p>
          <a:endParaRPr lang="en-US"/>
        </a:p>
      </dgm:t>
    </dgm:pt>
    <dgm:pt modelId="{A0FAFC91-C62F-4E65-9BA7-4B8C475874D3}" type="sibTrans" cxnId="{B7EBEB11-F7AC-4D89-AF26-68DB43D36DA2}">
      <dgm:prSet/>
      <dgm:spPr/>
      <dgm:t>
        <a:bodyPr/>
        <a:lstStyle/>
        <a:p>
          <a:endParaRPr lang="en-US"/>
        </a:p>
      </dgm:t>
    </dgm:pt>
    <dgm:pt modelId="{87620DF8-4C65-4B0A-9953-805C45BA24B3}" type="pres">
      <dgm:prSet presAssocID="{91984489-609D-4887-94BF-F3A843DB1C91}" presName="root" presStyleCnt="0">
        <dgm:presLayoutVars>
          <dgm:dir/>
          <dgm:resizeHandles val="exact"/>
        </dgm:presLayoutVars>
      </dgm:prSet>
      <dgm:spPr/>
    </dgm:pt>
    <dgm:pt modelId="{5B8FEF90-CA37-4A14-A7D1-2DE983B21133}" type="pres">
      <dgm:prSet presAssocID="{536C7141-3AF7-4C5E-8449-6EB90D527822}" presName="compNode" presStyleCnt="0"/>
      <dgm:spPr/>
    </dgm:pt>
    <dgm:pt modelId="{FE8EABA2-E942-4C38-B41D-450D55E19D9F}" type="pres">
      <dgm:prSet presAssocID="{536C7141-3AF7-4C5E-8449-6EB90D52782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F8E954E0-BCC6-46D5-9103-F2336C7FC293}" type="pres">
      <dgm:prSet presAssocID="{536C7141-3AF7-4C5E-8449-6EB90D527822}" presName="iconSpace" presStyleCnt="0"/>
      <dgm:spPr/>
    </dgm:pt>
    <dgm:pt modelId="{42B3612D-F1E6-4C99-BC9A-B3347018F210}" type="pres">
      <dgm:prSet presAssocID="{536C7141-3AF7-4C5E-8449-6EB90D527822}" presName="parTx" presStyleLbl="revTx" presStyleIdx="0" presStyleCnt="4">
        <dgm:presLayoutVars>
          <dgm:chMax val="0"/>
          <dgm:chPref val="0"/>
        </dgm:presLayoutVars>
      </dgm:prSet>
      <dgm:spPr/>
    </dgm:pt>
    <dgm:pt modelId="{92C8DF9E-9A2E-411D-86D3-93CBC118AFCF}" type="pres">
      <dgm:prSet presAssocID="{536C7141-3AF7-4C5E-8449-6EB90D527822}" presName="txSpace" presStyleCnt="0"/>
      <dgm:spPr/>
    </dgm:pt>
    <dgm:pt modelId="{3B217298-FDB0-4589-BADB-91EB042B1921}" type="pres">
      <dgm:prSet presAssocID="{536C7141-3AF7-4C5E-8449-6EB90D527822}" presName="desTx" presStyleLbl="revTx" presStyleIdx="1" presStyleCnt="4">
        <dgm:presLayoutVars/>
      </dgm:prSet>
      <dgm:spPr/>
    </dgm:pt>
    <dgm:pt modelId="{636237B0-C7C1-4E94-8872-66FE69267970}" type="pres">
      <dgm:prSet presAssocID="{CB11EB00-B8FF-4CED-95AB-E5A04DE78551}" presName="sibTrans" presStyleCnt="0"/>
      <dgm:spPr/>
    </dgm:pt>
    <dgm:pt modelId="{D6296D87-A457-4C6B-90D1-D148B1F52864}" type="pres">
      <dgm:prSet presAssocID="{8F48E7B9-7F17-4909-B840-07BE2ACB4558}" presName="compNode" presStyleCnt="0"/>
      <dgm:spPr/>
    </dgm:pt>
    <dgm:pt modelId="{29F07CBB-71F6-45A1-A8DA-0AE1C48128EC}" type="pres">
      <dgm:prSet presAssocID="{8F48E7B9-7F17-4909-B840-07BE2ACB455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F37EDE2C-BD3D-4DDB-BAE2-FFFB3846160C}" type="pres">
      <dgm:prSet presAssocID="{8F48E7B9-7F17-4909-B840-07BE2ACB4558}" presName="iconSpace" presStyleCnt="0"/>
      <dgm:spPr/>
    </dgm:pt>
    <dgm:pt modelId="{10088446-28FA-4EFD-831A-A08566265876}" type="pres">
      <dgm:prSet presAssocID="{8F48E7B9-7F17-4909-B840-07BE2ACB4558}" presName="parTx" presStyleLbl="revTx" presStyleIdx="2" presStyleCnt="4">
        <dgm:presLayoutVars>
          <dgm:chMax val="0"/>
          <dgm:chPref val="0"/>
        </dgm:presLayoutVars>
      </dgm:prSet>
      <dgm:spPr/>
    </dgm:pt>
    <dgm:pt modelId="{2FEF1C11-8381-4D95-96F5-39A2C1CBBB2B}" type="pres">
      <dgm:prSet presAssocID="{8F48E7B9-7F17-4909-B840-07BE2ACB4558}" presName="txSpace" presStyleCnt="0"/>
      <dgm:spPr/>
    </dgm:pt>
    <dgm:pt modelId="{6B66C14E-BE62-4980-ABD9-BCCD7F4A8788}" type="pres">
      <dgm:prSet presAssocID="{8F48E7B9-7F17-4909-B840-07BE2ACB4558}" presName="desTx" presStyleLbl="revTx" presStyleIdx="3" presStyleCnt="4">
        <dgm:presLayoutVars/>
      </dgm:prSet>
      <dgm:spPr/>
    </dgm:pt>
  </dgm:ptLst>
  <dgm:cxnLst>
    <dgm:cxn modelId="{4D77A204-2A94-42A2-B443-CB70D4026093}" type="presOf" srcId="{91984489-609D-4887-94BF-F3A843DB1C91}" destId="{87620DF8-4C65-4B0A-9953-805C45BA24B3}" srcOrd="0" destOrd="0" presId="urn:microsoft.com/office/officeart/2018/5/layout/CenteredIconLabelDescriptionList"/>
    <dgm:cxn modelId="{B7EBEB11-F7AC-4D89-AF26-68DB43D36DA2}" srcId="{8F48E7B9-7F17-4909-B840-07BE2ACB4558}" destId="{D0D51E02-8DB7-4D52-BC7B-FDF90BFFEEE6}" srcOrd="0" destOrd="0" parTransId="{9ABAE4A2-285F-4B0D-9739-ADDCDED32F9D}" sibTransId="{A0FAFC91-C62F-4E65-9BA7-4B8C475874D3}"/>
    <dgm:cxn modelId="{98E68C15-4219-4678-AF67-ACE167F720BB}" type="presOf" srcId="{702CDC53-3623-4F8A-BF86-54C646341D65}" destId="{3B217298-FDB0-4589-BADB-91EB042B1921}" srcOrd="0" destOrd="0" presId="urn:microsoft.com/office/officeart/2018/5/layout/CenteredIconLabelDescriptionList"/>
    <dgm:cxn modelId="{4334B817-F61D-457A-8AF6-4355C403613D}" srcId="{91984489-609D-4887-94BF-F3A843DB1C91}" destId="{8F48E7B9-7F17-4909-B840-07BE2ACB4558}" srcOrd="1" destOrd="0" parTransId="{2946AEFB-99BE-47FF-9929-C4F4E735F322}" sibTransId="{318BD583-29BF-43F7-9802-D1100572819A}"/>
    <dgm:cxn modelId="{0B36E14E-FF56-4117-8EAF-AD6FBE89BB9A}" srcId="{91984489-609D-4887-94BF-F3A843DB1C91}" destId="{536C7141-3AF7-4C5E-8449-6EB90D527822}" srcOrd="0" destOrd="0" parTransId="{C79225DD-8AF3-4AFB-A2C9-F4BA4F3C81AC}" sibTransId="{CB11EB00-B8FF-4CED-95AB-E5A04DE78551}"/>
    <dgm:cxn modelId="{F7165F56-391A-48B8-8D83-C679F84F62E7}" type="presOf" srcId="{D0D51E02-8DB7-4D52-BC7B-FDF90BFFEEE6}" destId="{6B66C14E-BE62-4980-ABD9-BCCD7F4A8788}" srcOrd="0" destOrd="0" presId="urn:microsoft.com/office/officeart/2018/5/layout/CenteredIconLabelDescriptionList"/>
    <dgm:cxn modelId="{630048E5-3151-4FC7-BD91-9A77F36BEBBC}" type="presOf" srcId="{536C7141-3AF7-4C5E-8449-6EB90D527822}" destId="{42B3612D-F1E6-4C99-BC9A-B3347018F210}" srcOrd="0" destOrd="0" presId="urn:microsoft.com/office/officeart/2018/5/layout/CenteredIconLabelDescriptionList"/>
    <dgm:cxn modelId="{F0A8B7EB-114B-4216-92EF-2B2A5F5151AE}" type="presOf" srcId="{8F48E7B9-7F17-4909-B840-07BE2ACB4558}" destId="{10088446-28FA-4EFD-831A-A08566265876}" srcOrd="0" destOrd="0" presId="urn:microsoft.com/office/officeart/2018/5/layout/CenteredIconLabelDescriptionList"/>
    <dgm:cxn modelId="{4FB2B6FB-7545-4AB9-9802-150731DE9459}" srcId="{536C7141-3AF7-4C5E-8449-6EB90D527822}" destId="{702CDC53-3623-4F8A-BF86-54C646341D65}" srcOrd="0" destOrd="0" parTransId="{CF181969-C5E0-47DE-A6F2-A090E45BB10E}" sibTransId="{599CA541-1D14-4CA7-82EF-FF4FE781D647}"/>
    <dgm:cxn modelId="{EA6285A0-DBA0-4391-992B-BA25F899A0D9}" type="presParOf" srcId="{87620DF8-4C65-4B0A-9953-805C45BA24B3}" destId="{5B8FEF90-CA37-4A14-A7D1-2DE983B21133}" srcOrd="0" destOrd="0" presId="urn:microsoft.com/office/officeart/2018/5/layout/CenteredIconLabelDescriptionList"/>
    <dgm:cxn modelId="{1CCECF9A-A6C0-42F6-8611-66B5E5296323}" type="presParOf" srcId="{5B8FEF90-CA37-4A14-A7D1-2DE983B21133}" destId="{FE8EABA2-E942-4C38-B41D-450D55E19D9F}" srcOrd="0" destOrd="0" presId="urn:microsoft.com/office/officeart/2018/5/layout/CenteredIconLabelDescriptionList"/>
    <dgm:cxn modelId="{187D0E66-B173-4868-9425-1DF05169274C}" type="presParOf" srcId="{5B8FEF90-CA37-4A14-A7D1-2DE983B21133}" destId="{F8E954E0-BCC6-46D5-9103-F2336C7FC293}" srcOrd="1" destOrd="0" presId="urn:microsoft.com/office/officeart/2018/5/layout/CenteredIconLabelDescriptionList"/>
    <dgm:cxn modelId="{DE0FF5CF-1E9E-478F-A685-6633A29C8EB9}" type="presParOf" srcId="{5B8FEF90-CA37-4A14-A7D1-2DE983B21133}" destId="{42B3612D-F1E6-4C99-BC9A-B3347018F210}" srcOrd="2" destOrd="0" presId="urn:microsoft.com/office/officeart/2018/5/layout/CenteredIconLabelDescriptionList"/>
    <dgm:cxn modelId="{84015450-B716-41EA-BC69-47E7A2457342}" type="presParOf" srcId="{5B8FEF90-CA37-4A14-A7D1-2DE983B21133}" destId="{92C8DF9E-9A2E-411D-86D3-93CBC118AFCF}" srcOrd="3" destOrd="0" presId="urn:microsoft.com/office/officeart/2018/5/layout/CenteredIconLabelDescriptionList"/>
    <dgm:cxn modelId="{74736771-2433-4BEC-8033-0050A9D91D56}" type="presParOf" srcId="{5B8FEF90-CA37-4A14-A7D1-2DE983B21133}" destId="{3B217298-FDB0-4589-BADB-91EB042B1921}" srcOrd="4" destOrd="0" presId="urn:microsoft.com/office/officeart/2018/5/layout/CenteredIconLabelDescriptionList"/>
    <dgm:cxn modelId="{F2B8B0BD-E92E-4439-AFD4-76FA9EAB633D}" type="presParOf" srcId="{87620DF8-4C65-4B0A-9953-805C45BA24B3}" destId="{636237B0-C7C1-4E94-8872-66FE69267970}" srcOrd="1" destOrd="0" presId="urn:microsoft.com/office/officeart/2018/5/layout/CenteredIconLabelDescriptionList"/>
    <dgm:cxn modelId="{F345ECBC-BEF9-48AF-B8E4-55BD1D87CB7F}" type="presParOf" srcId="{87620DF8-4C65-4B0A-9953-805C45BA24B3}" destId="{D6296D87-A457-4C6B-90D1-D148B1F52864}" srcOrd="2" destOrd="0" presId="urn:microsoft.com/office/officeart/2018/5/layout/CenteredIconLabelDescriptionList"/>
    <dgm:cxn modelId="{07DCDC86-AF46-475E-81AB-67284E1A0707}" type="presParOf" srcId="{D6296D87-A457-4C6B-90D1-D148B1F52864}" destId="{29F07CBB-71F6-45A1-A8DA-0AE1C48128EC}" srcOrd="0" destOrd="0" presId="urn:microsoft.com/office/officeart/2018/5/layout/CenteredIconLabelDescriptionList"/>
    <dgm:cxn modelId="{65E0941C-81D9-4E31-BDA2-C3EEDE966F38}" type="presParOf" srcId="{D6296D87-A457-4C6B-90D1-D148B1F52864}" destId="{F37EDE2C-BD3D-4DDB-BAE2-FFFB3846160C}" srcOrd="1" destOrd="0" presId="urn:microsoft.com/office/officeart/2018/5/layout/CenteredIconLabelDescriptionList"/>
    <dgm:cxn modelId="{931CAC9D-296D-4B75-B9C3-67108E21ED82}" type="presParOf" srcId="{D6296D87-A457-4C6B-90D1-D148B1F52864}" destId="{10088446-28FA-4EFD-831A-A08566265876}" srcOrd="2" destOrd="0" presId="urn:microsoft.com/office/officeart/2018/5/layout/CenteredIconLabelDescriptionList"/>
    <dgm:cxn modelId="{FE445DB6-ACEC-4D79-84CE-2FA319A7ED44}" type="presParOf" srcId="{D6296D87-A457-4C6B-90D1-D148B1F52864}" destId="{2FEF1C11-8381-4D95-96F5-39A2C1CBBB2B}" srcOrd="3" destOrd="0" presId="urn:microsoft.com/office/officeart/2018/5/layout/CenteredIconLabelDescriptionList"/>
    <dgm:cxn modelId="{303DC594-D6CE-485E-B02D-3431935AC0A5}" type="presParOf" srcId="{D6296D87-A457-4C6B-90D1-D148B1F52864}" destId="{6B66C14E-BE62-4980-ABD9-BCCD7F4A8788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4A8292-6A65-4256-9E8B-2CD2BB4B07D1}">
      <dsp:nvSpPr>
        <dsp:cNvPr id="0" name=""/>
        <dsp:cNvSpPr/>
      </dsp:nvSpPr>
      <dsp:spPr>
        <a:xfrm>
          <a:off x="1020487" y="952024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094CE6-927D-4697-A2E0-73AB804D6668}">
      <dsp:nvSpPr>
        <dsp:cNvPr id="0" name=""/>
        <dsp:cNvSpPr/>
      </dsp:nvSpPr>
      <dsp:spPr>
        <a:xfrm>
          <a:off x="393" y="2144195"/>
          <a:ext cx="3138750" cy="676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Sound</a:t>
          </a:r>
        </a:p>
      </dsp:txBody>
      <dsp:txXfrm>
        <a:off x="393" y="2144195"/>
        <a:ext cx="3138750" cy="676792"/>
      </dsp:txXfrm>
    </dsp:sp>
    <dsp:sp modelId="{8ACE00B8-15DF-465E-888A-EB6234DF1121}">
      <dsp:nvSpPr>
        <dsp:cNvPr id="0" name=""/>
        <dsp:cNvSpPr/>
      </dsp:nvSpPr>
      <dsp:spPr>
        <a:xfrm>
          <a:off x="393" y="2864526"/>
          <a:ext cx="3138750" cy="2644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Completed-level sound</a:t>
          </a:r>
        </a:p>
      </dsp:txBody>
      <dsp:txXfrm>
        <a:off x="393" y="2864526"/>
        <a:ext cx="3138750" cy="264422"/>
      </dsp:txXfrm>
    </dsp:sp>
    <dsp:sp modelId="{499DC1D0-5A30-4020-B2C9-CA8E17F005DD}">
      <dsp:nvSpPr>
        <dsp:cNvPr id="0" name=""/>
        <dsp:cNvSpPr/>
      </dsp:nvSpPr>
      <dsp:spPr>
        <a:xfrm>
          <a:off x="4708518" y="952024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95C671-3520-4BF2-B351-5E8186DF8929}">
      <dsp:nvSpPr>
        <dsp:cNvPr id="0" name=""/>
        <dsp:cNvSpPr/>
      </dsp:nvSpPr>
      <dsp:spPr>
        <a:xfrm>
          <a:off x="3688425" y="2144195"/>
          <a:ext cx="3138750" cy="676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Confusing Introduction of puzzle elements </a:t>
          </a:r>
        </a:p>
      </dsp:txBody>
      <dsp:txXfrm>
        <a:off x="3688425" y="2144195"/>
        <a:ext cx="3138750" cy="676792"/>
      </dsp:txXfrm>
    </dsp:sp>
    <dsp:sp modelId="{C787E2A0-BA70-4F2F-A501-A7BEA3CC3104}">
      <dsp:nvSpPr>
        <dsp:cNvPr id="0" name=""/>
        <dsp:cNvSpPr/>
      </dsp:nvSpPr>
      <dsp:spPr>
        <a:xfrm>
          <a:off x="3688425" y="2864526"/>
          <a:ext cx="3138750" cy="2644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One-dimensional walls</a:t>
          </a:r>
        </a:p>
      </dsp:txBody>
      <dsp:txXfrm>
        <a:off x="3688425" y="2864526"/>
        <a:ext cx="3138750" cy="264422"/>
      </dsp:txXfrm>
    </dsp:sp>
    <dsp:sp modelId="{09851D69-B7D0-47BD-8F1E-6BB5469BFDB9}">
      <dsp:nvSpPr>
        <dsp:cNvPr id="0" name=""/>
        <dsp:cNvSpPr/>
      </dsp:nvSpPr>
      <dsp:spPr>
        <a:xfrm>
          <a:off x="8396550" y="952024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592ADA-9EEF-44AC-938B-60BD63238F61}">
      <dsp:nvSpPr>
        <dsp:cNvPr id="0" name=""/>
        <dsp:cNvSpPr/>
      </dsp:nvSpPr>
      <dsp:spPr>
        <a:xfrm>
          <a:off x="7376456" y="2144195"/>
          <a:ext cx="3138750" cy="6767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400" kern="1200"/>
            <a:t>Replayability </a:t>
          </a:r>
        </a:p>
      </dsp:txBody>
      <dsp:txXfrm>
        <a:off x="7376456" y="2144195"/>
        <a:ext cx="3138750" cy="676792"/>
      </dsp:txXfrm>
    </dsp:sp>
    <dsp:sp modelId="{EBDE0D16-EDBC-40E5-8159-618BA7327B19}">
      <dsp:nvSpPr>
        <dsp:cNvPr id="0" name=""/>
        <dsp:cNvSpPr/>
      </dsp:nvSpPr>
      <dsp:spPr>
        <a:xfrm>
          <a:off x="7376456" y="2864526"/>
          <a:ext cx="3138750" cy="2644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8EABA2-E942-4C38-B41D-450D55E19D9F}">
      <dsp:nvSpPr>
        <dsp:cNvPr id="0" name=""/>
        <dsp:cNvSpPr/>
      </dsp:nvSpPr>
      <dsp:spPr>
        <a:xfrm>
          <a:off x="1963800" y="653294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B3612D-F1E6-4C99-BC9A-B3347018F210}">
      <dsp:nvSpPr>
        <dsp:cNvPr id="0" name=""/>
        <dsp:cNvSpPr/>
      </dsp:nvSpPr>
      <dsp:spPr>
        <a:xfrm>
          <a:off x="559800" y="2284593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300" kern="1200"/>
            <a:t>Puzzles increased in difficulty appropriately</a:t>
          </a:r>
        </a:p>
      </dsp:txBody>
      <dsp:txXfrm>
        <a:off x="559800" y="2284593"/>
        <a:ext cx="4320000" cy="648000"/>
      </dsp:txXfrm>
    </dsp:sp>
    <dsp:sp modelId="{3B217298-FDB0-4589-BADB-91EB042B1921}">
      <dsp:nvSpPr>
        <dsp:cNvPr id="0" name=""/>
        <dsp:cNvSpPr/>
      </dsp:nvSpPr>
      <dsp:spPr>
        <a:xfrm>
          <a:off x="559800" y="2988080"/>
          <a:ext cx="4320000" cy="4395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Enjoyed last level (a couple wanted more levels)</a:t>
          </a:r>
        </a:p>
      </dsp:txBody>
      <dsp:txXfrm>
        <a:off x="559800" y="2988080"/>
        <a:ext cx="4320000" cy="439598"/>
      </dsp:txXfrm>
    </dsp:sp>
    <dsp:sp modelId="{29F07CBB-71F6-45A1-A8DA-0AE1C48128EC}">
      <dsp:nvSpPr>
        <dsp:cNvPr id="0" name=""/>
        <dsp:cNvSpPr/>
      </dsp:nvSpPr>
      <dsp:spPr>
        <a:xfrm>
          <a:off x="7039800" y="653294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088446-28FA-4EFD-831A-A08566265876}">
      <dsp:nvSpPr>
        <dsp:cNvPr id="0" name=""/>
        <dsp:cNvSpPr/>
      </dsp:nvSpPr>
      <dsp:spPr>
        <a:xfrm>
          <a:off x="5635800" y="2284593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300" kern="1200"/>
            <a:t>The controls were easy to understand </a:t>
          </a:r>
        </a:p>
      </dsp:txBody>
      <dsp:txXfrm>
        <a:off x="5635800" y="2284593"/>
        <a:ext cx="4320000" cy="648000"/>
      </dsp:txXfrm>
    </dsp:sp>
    <dsp:sp modelId="{6B66C14E-BE62-4980-ABD9-BCCD7F4A8788}">
      <dsp:nvSpPr>
        <dsp:cNvPr id="0" name=""/>
        <dsp:cNvSpPr/>
      </dsp:nvSpPr>
      <dsp:spPr>
        <a:xfrm>
          <a:off x="5635800" y="2988080"/>
          <a:ext cx="4320000" cy="4395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People tested both the arrow keys ands WASD</a:t>
          </a:r>
        </a:p>
      </dsp:txBody>
      <dsp:txXfrm>
        <a:off x="5635800" y="2988080"/>
        <a:ext cx="4320000" cy="4395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D3FAE-5DDE-4CFA-812B-D2D900E9D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2FEFB7-1E56-42E7-894A-15C1B844F9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8DE2B-ADFC-470F-94B4-B263C8999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9F069-C733-4F11-B80E-89870C4AF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42224-882F-40D4-9956-87C9EF3BF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848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016EB-47F0-4130-84EF-70137079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30B39F-1C3F-4B8A-9C39-FCC17F2EF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66E3B-71D6-4F1A-9365-0AC0A18BF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4AE8F-66D2-4912-B98B-4627D074E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D2F25-0C71-4F25-8F28-5BE2768BF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683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8528D6-2F23-44EA-B6F4-C1DBE8D66C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1BFBFA-CD2D-46A0-9D1D-6B472CD29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A908E-85B4-4677-A336-51AD3D90E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98F40E-A4F5-44FB-93B3-CAB78425A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1F301-1B5C-40E6-8451-290C13A8E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005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4E801-A7E6-4A75-ADE1-43CAEA2C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B1DA6-82D8-4D82-BF17-96D978E67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25188-D2D6-44DF-9776-5CBDC56DC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12D01-AB38-4F2A-8FDF-B8474B2B1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33C35-6E03-483E-A4B4-3EED57C0A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01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A156C-0271-48C8-89D0-45C369E92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8A592-B8CD-4567-9D83-F01BED58B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24F4C-85DA-4137-B9D2-9A2D2E690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D65EB-28B4-4630-B4A5-378B6E440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BF9A3F-EA49-4DDA-A4AF-B580BFAB6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40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DDC19-82F0-42E2-9F0E-6D1176E7F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E08FE-7B04-4E61-9816-BE3108F8F8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D59794-3AE2-4797-855A-8EBE8774C1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F505AD-F6ED-430A-B6EC-4A4B847BC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E1CC51-D3E3-4405-A5EA-3CFD84024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BD0CED-D77D-45E5-A1B5-1B7FD9AF1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58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5AE16-D7EF-433C-AA7D-FBAB85AC6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0BB5F-04FD-4688-BCC0-A39554445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F4710-AF76-4447-8891-A9D21006F7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CDEAD6-09B4-4D67-9300-6C64585AA4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A72E08-CD01-4FD8-8C21-CA344C984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B7A2ED-EF6D-42A7-8D67-1FB4B381A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00C0C9-0A58-4C54-85A4-D8D043939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87E39A-8105-4CDF-B708-70D528FD5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89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61B9D-FC91-44BB-9BA8-B7E630D87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FD1A08-5B4C-4143-8A3E-DD610E2B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5E2AA9-633D-4BAC-858C-EB9B9C78A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62D748-F88E-4D66-9459-7F47B51A8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5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BDFAB0-D20D-400A-B059-81B8AC485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5176B5-7E45-4977-B992-97B5A8C41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6A2BA6-2270-44BA-9489-8759EB75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520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D2B79-6DEA-4320-9438-DBE54FC56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0D11D-5D88-4FDE-8521-E764D7954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C3641-5BEE-4552-AE99-431C163263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3E6314-39C4-498F-9ABE-53648F3BA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B0834-226C-4921-AF33-4F35B06DD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4AAD9-ACE5-488F-A8C4-E90EF035B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47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3A6F6-0584-4B10-B6EA-02B73B304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4F1D13-E60E-4128-8257-89DAE71394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0A2993-12F8-4082-9EB7-503F7AC71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25D846-6210-4C68-82C9-CFCB099B7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EBFD7E-D30E-4E16-8048-4B9EDE76C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1679F-6696-42DC-ABBC-B27A7F58F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96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744412-D52F-4306-B0BE-4754B2078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D1871-2548-439D-ACDE-2939BE3973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A3401-DCAA-443B-9B94-CAC6BB16B6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1D45E-B63D-40D5-89B4-B96DF035EC72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56D71-E4D1-4E43-A3B6-0B3C949CD6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7456C-9E20-4B17-BB14-A47A64ADC1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97596-5929-4951-8769-51ADB7BA3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8EC114A-0B30-47C0-A247-33D132692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5750" y="-691039"/>
            <a:ext cx="12477750" cy="75490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5C0ABD-E0D5-4089-9B5E-A838D017083F}"/>
              </a:ext>
            </a:extLst>
          </p:cNvPr>
          <p:cNvSpPr txBox="1"/>
          <p:nvPr/>
        </p:nvSpPr>
        <p:spPr>
          <a:xfrm>
            <a:off x="-285750" y="-783931"/>
            <a:ext cx="12477750" cy="7549039"/>
          </a:xfrm>
          <a:prstGeom prst="rect">
            <a:avLst/>
          </a:prstGeom>
          <a:solidFill>
            <a:schemeClr val="accent1">
              <a:lumMod val="50000"/>
              <a:alpha val="63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D36ED1-840D-480A-9973-FE4C8F58F6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39546" y="777661"/>
            <a:ext cx="9144000" cy="2387600"/>
          </a:xfrm>
        </p:spPr>
        <p:txBody>
          <a:bodyPr/>
          <a:lstStyle/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Creative Enough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0BDDC7-D260-48C4-9865-75280E0E8E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339546" y="3371080"/>
            <a:ext cx="9144000" cy="1655762"/>
          </a:xfrm>
        </p:spPr>
        <p:txBody>
          <a:bodyPr/>
          <a:lstStyle/>
          <a:p>
            <a:r>
              <a:rPr lang="en-US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Raymond Dolan and Alejandra Garza</a:t>
            </a:r>
          </a:p>
        </p:txBody>
      </p:sp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E0248789-A3A2-4916-8918-281DC29C2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166" y="1295036"/>
            <a:ext cx="4018409" cy="314917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69987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Forms response chart. Question title: How easy was it to understand the mechanics (controls) of the puzzle?. Number of responses: 14 responses.">
            <a:extLst>
              <a:ext uri="{FF2B5EF4-FFF2-40B4-BE49-F238E27FC236}">
                <a16:creationId xmlns:a16="http://schemas.microsoft.com/office/drawing/2014/main" id="{A09FD4C2-7BB7-4B28-BB14-189D54EB0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27" y="643467"/>
            <a:ext cx="1076534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0FF387-7BBE-4282-9579-6B44AC961EB6}"/>
              </a:ext>
            </a:extLst>
          </p:cNvPr>
          <p:cNvSpPr txBox="1"/>
          <p:nvPr/>
        </p:nvSpPr>
        <p:spPr>
          <a:xfrm>
            <a:off x="1145219" y="5459767"/>
            <a:ext cx="150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Very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12D94B-AF88-498F-857A-07660D7119C8}"/>
              </a:ext>
            </a:extLst>
          </p:cNvPr>
          <p:cNvSpPr txBox="1"/>
          <p:nvPr/>
        </p:nvSpPr>
        <p:spPr>
          <a:xfrm>
            <a:off x="9873448" y="5459767"/>
            <a:ext cx="150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Too Difficult</a:t>
            </a:r>
          </a:p>
        </p:txBody>
      </p:sp>
    </p:spTree>
    <p:extLst>
      <p:ext uri="{BB962C8B-B14F-4D97-AF65-F5344CB8AC3E}">
        <p14:creationId xmlns:p14="http://schemas.microsoft.com/office/powerpoint/2010/main" val="1820878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Forms response chart. Question title: How would you rate the controls of the game?. Number of responses: 14 responses.">
            <a:extLst>
              <a:ext uri="{FF2B5EF4-FFF2-40B4-BE49-F238E27FC236}">
                <a16:creationId xmlns:a16="http://schemas.microsoft.com/office/drawing/2014/main" id="{5BDF610B-DB7F-4317-B844-913571104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27" y="643467"/>
            <a:ext cx="1076534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C70B9B-383F-409E-8837-3932B8C05B5B}"/>
              </a:ext>
            </a:extLst>
          </p:cNvPr>
          <p:cNvSpPr txBox="1"/>
          <p:nvPr/>
        </p:nvSpPr>
        <p:spPr>
          <a:xfrm>
            <a:off x="1233996" y="5566299"/>
            <a:ext cx="1526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Easy to Understand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7811A4-1592-48ED-BC1D-B6DCB04CA68C}"/>
              </a:ext>
            </a:extLst>
          </p:cNvPr>
          <p:cNvSpPr txBox="1"/>
          <p:nvPr/>
        </p:nvSpPr>
        <p:spPr>
          <a:xfrm>
            <a:off x="10069871" y="5566298"/>
            <a:ext cx="1526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Hard to Understand</a:t>
            </a:r>
          </a:p>
        </p:txBody>
      </p:sp>
    </p:spTree>
    <p:extLst>
      <p:ext uri="{BB962C8B-B14F-4D97-AF65-F5344CB8AC3E}">
        <p14:creationId xmlns:p14="http://schemas.microsoft.com/office/powerpoint/2010/main" val="3010187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Forms response chart. Question title: How would you rate the replayability of the puzzle?. Number of responses: 14 responses.">
            <a:extLst>
              <a:ext uri="{FF2B5EF4-FFF2-40B4-BE49-F238E27FC236}">
                <a16:creationId xmlns:a16="http://schemas.microsoft.com/office/drawing/2014/main" id="{4336FBAE-781D-4B96-8E4E-70DA8FA5F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27" y="643467"/>
            <a:ext cx="1076534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D53BEA-9AE2-477C-8833-787F891101BD}"/>
              </a:ext>
            </a:extLst>
          </p:cNvPr>
          <p:cNvSpPr txBox="1"/>
          <p:nvPr/>
        </p:nvSpPr>
        <p:spPr>
          <a:xfrm>
            <a:off x="1804914" y="5504156"/>
            <a:ext cx="1331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921860-A9C9-4E7F-BC7F-17305D50F7A1}"/>
              </a:ext>
            </a:extLst>
          </p:cNvPr>
          <p:cNvSpPr txBox="1"/>
          <p:nvPr/>
        </p:nvSpPr>
        <p:spPr>
          <a:xfrm>
            <a:off x="10383337" y="5504156"/>
            <a:ext cx="1331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</a:t>
            </a:r>
          </a:p>
        </p:txBody>
      </p:sp>
    </p:spTree>
    <p:extLst>
      <p:ext uri="{BB962C8B-B14F-4D97-AF65-F5344CB8AC3E}">
        <p14:creationId xmlns:p14="http://schemas.microsoft.com/office/powerpoint/2010/main" val="582885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Forms response chart. Question title: How would you rate the pace of the puzzle?. Number of responses: 14 responses.">
            <a:extLst>
              <a:ext uri="{FF2B5EF4-FFF2-40B4-BE49-F238E27FC236}">
                <a16:creationId xmlns:a16="http://schemas.microsoft.com/office/drawing/2014/main" id="{6AD15BE2-3407-497A-9CF6-2C2DE1844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27" y="643467"/>
            <a:ext cx="1076534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C170EBB-9B79-45F0-93A8-2BA033215F67}"/>
              </a:ext>
            </a:extLst>
          </p:cNvPr>
          <p:cNvSpPr txBox="1"/>
          <p:nvPr/>
        </p:nvSpPr>
        <p:spPr>
          <a:xfrm>
            <a:off x="1544714" y="5433134"/>
            <a:ext cx="798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18C54C-A5DC-4C32-88C8-3A068CE4FEC7}"/>
              </a:ext>
            </a:extLst>
          </p:cNvPr>
          <p:cNvSpPr txBox="1"/>
          <p:nvPr/>
        </p:nvSpPr>
        <p:spPr>
          <a:xfrm>
            <a:off x="10247791" y="5458002"/>
            <a:ext cx="798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Rapid</a:t>
            </a:r>
          </a:p>
        </p:txBody>
      </p:sp>
    </p:spTree>
    <p:extLst>
      <p:ext uri="{BB962C8B-B14F-4D97-AF65-F5344CB8AC3E}">
        <p14:creationId xmlns:p14="http://schemas.microsoft.com/office/powerpoint/2010/main" val="3091292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Forms response chart. Question title: How challenging did you find the puzzle?. Number of responses: 14 responses.">
            <a:extLst>
              <a:ext uri="{FF2B5EF4-FFF2-40B4-BE49-F238E27FC236}">
                <a16:creationId xmlns:a16="http://schemas.microsoft.com/office/drawing/2014/main" id="{592914FC-D182-4DC4-A8A0-B56D28C55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27" y="643467"/>
            <a:ext cx="1076534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8431EB-19AA-47B6-A9BB-D2E45EE1FA67}"/>
              </a:ext>
            </a:extLst>
          </p:cNvPr>
          <p:cNvSpPr txBox="1"/>
          <p:nvPr/>
        </p:nvSpPr>
        <p:spPr>
          <a:xfrm>
            <a:off x="1447059" y="5646198"/>
            <a:ext cx="1597981" cy="38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Too Easy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A1B054-46F6-4335-83F9-5B27C498AD10}"/>
              </a:ext>
            </a:extLst>
          </p:cNvPr>
          <p:cNvSpPr txBox="1"/>
          <p:nvPr/>
        </p:nvSpPr>
        <p:spPr>
          <a:xfrm>
            <a:off x="9998849" y="5646198"/>
            <a:ext cx="1597981" cy="38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Too Difficult</a:t>
            </a:r>
          </a:p>
        </p:txBody>
      </p:sp>
    </p:spTree>
    <p:extLst>
      <p:ext uri="{BB962C8B-B14F-4D97-AF65-F5344CB8AC3E}">
        <p14:creationId xmlns:p14="http://schemas.microsoft.com/office/powerpoint/2010/main" val="1932744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Forms response chart. Question title: How would you rate the color scheme of the puzzle?. Number of responses: 14 responses.">
            <a:extLst>
              <a:ext uri="{FF2B5EF4-FFF2-40B4-BE49-F238E27FC236}">
                <a16:creationId xmlns:a16="http://schemas.microsoft.com/office/drawing/2014/main" id="{0D052BB5-5677-401E-A44B-030285E58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27" y="643467"/>
            <a:ext cx="1076534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42324DB-2ED1-491E-B124-3E9FF9850D03}"/>
              </a:ext>
            </a:extLst>
          </p:cNvPr>
          <p:cNvSpPr txBox="1"/>
          <p:nvPr/>
        </p:nvSpPr>
        <p:spPr>
          <a:xfrm>
            <a:off x="1606858" y="5610687"/>
            <a:ext cx="1899822" cy="38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Distracting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304728-FACF-4885-974A-5ACFDBC227BD}"/>
              </a:ext>
            </a:extLst>
          </p:cNvPr>
          <p:cNvSpPr txBox="1"/>
          <p:nvPr/>
        </p:nvSpPr>
        <p:spPr>
          <a:xfrm>
            <a:off x="10646920" y="5696994"/>
            <a:ext cx="1899822" cy="38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Fitting</a:t>
            </a:r>
          </a:p>
        </p:txBody>
      </p:sp>
    </p:spTree>
    <p:extLst>
      <p:ext uri="{BB962C8B-B14F-4D97-AF65-F5344CB8AC3E}">
        <p14:creationId xmlns:p14="http://schemas.microsoft.com/office/powerpoint/2010/main" val="693892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Forms response chart. Question title: How would you rate the sounds used in the puzzle?. Number of responses: 14 responses.">
            <a:extLst>
              <a:ext uri="{FF2B5EF4-FFF2-40B4-BE49-F238E27FC236}">
                <a16:creationId xmlns:a16="http://schemas.microsoft.com/office/drawing/2014/main" id="{AB4DD2DF-2C16-4CD3-9E50-A7FC09D64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27" y="643467"/>
            <a:ext cx="1076534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E0907B-D477-413F-9D31-9F6292B1DD0D}"/>
              </a:ext>
            </a:extLst>
          </p:cNvPr>
          <p:cNvSpPr txBox="1"/>
          <p:nvPr/>
        </p:nvSpPr>
        <p:spPr>
          <a:xfrm>
            <a:off x="1609606" y="5503329"/>
            <a:ext cx="163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Annoying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0CB492-BFD6-427A-B4CE-91B0A4E93821}"/>
              </a:ext>
            </a:extLst>
          </p:cNvPr>
          <p:cNvSpPr txBox="1"/>
          <p:nvPr/>
        </p:nvSpPr>
        <p:spPr>
          <a:xfrm>
            <a:off x="10582394" y="5503329"/>
            <a:ext cx="1633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Fitting</a:t>
            </a:r>
          </a:p>
        </p:txBody>
      </p:sp>
    </p:spTree>
    <p:extLst>
      <p:ext uri="{BB962C8B-B14F-4D97-AF65-F5344CB8AC3E}">
        <p14:creationId xmlns:p14="http://schemas.microsoft.com/office/powerpoint/2010/main" val="3350821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Forms response chart. Question title: Do you wish the puzzle had more or less levels?. Number of responses: 14 responses.">
            <a:extLst>
              <a:ext uri="{FF2B5EF4-FFF2-40B4-BE49-F238E27FC236}">
                <a16:creationId xmlns:a16="http://schemas.microsoft.com/office/drawing/2014/main" id="{44579AD5-E87F-4786-8E0F-A897127EB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27" y="643467"/>
            <a:ext cx="1076534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65E8B9B-7B88-4C91-90B2-820586213FC9}"/>
              </a:ext>
            </a:extLst>
          </p:cNvPr>
          <p:cNvSpPr txBox="1"/>
          <p:nvPr/>
        </p:nvSpPr>
        <p:spPr>
          <a:xfrm>
            <a:off x="10598150" y="5643987"/>
            <a:ext cx="1748901" cy="373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More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CB82D1-FE5A-45E2-9CF9-27F02D471424}"/>
              </a:ext>
            </a:extLst>
          </p:cNvPr>
          <p:cNvSpPr txBox="1"/>
          <p:nvPr/>
        </p:nvSpPr>
        <p:spPr>
          <a:xfrm>
            <a:off x="1581705" y="5643987"/>
            <a:ext cx="1748901" cy="373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Less</a:t>
            </a:r>
          </a:p>
        </p:txBody>
      </p:sp>
    </p:spTree>
    <p:extLst>
      <p:ext uri="{BB962C8B-B14F-4D97-AF65-F5344CB8AC3E}">
        <p14:creationId xmlns:p14="http://schemas.microsoft.com/office/powerpoint/2010/main" val="16433750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28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358EE87-4F91-4520-8D83-D22F2B9A49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570" y="643467"/>
            <a:ext cx="804485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226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7913BB-3763-4C88-95B5-9D3AA1DFA5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11" t="9091" r="149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B1D4F77-A17C-43D7-B7FA-545148E4E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51F985-3F35-4977-967B-093E07BFD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5" y="640263"/>
            <a:ext cx="3759240" cy="1344975"/>
          </a:xfrm>
        </p:spPr>
        <p:txBody>
          <a:bodyPr>
            <a:normAutofit/>
          </a:bodyPr>
          <a:lstStyle/>
          <a:p>
            <a:r>
              <a:rPr lang="en-US" sz="4000"/>
              <a:t>In Class Critique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10D6D-9FD4-4F62-8E39-7044A3C62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10" y="2121763"/>
            <a:ext cx="3764826" cy="3773010"/>
          </a:xfrm>
        </p:spPr>
        <p:txBody>
          <a:bodyPr>
            <a:normAutofit/>
          </a:bodyPr>
          <a:lstStyle/>
          <a:p>
            <a:r>
              <a:rPr lang="en-US" sz="1800"/>
              <a:t>Positive Feedback</a:t>
            </a:r>
          </a:p>
          <a:p>
            <a:pPr lvl="1"/>
            <a:r>
              <a:rPr lang="en-US" sz="1800"/>
              <a:t>Music and sound effects</a:t>
            </a:r>
          </a:p>
          <a:p>
            <a:pPr lvl="1"/>
            <a:r>
              <a:rPr lang="en-US" sz="1800"/>
              <a:t>Glow around the grid</a:t>
            </a:r>
          </a:p>
          <a:p>
            <a:pPr lvl="1"/>
            <a:r>
              <a:rPr lang="en-US" sz="1800"/>
              <a:t>Hover feature </a:t>
            </a:r>
          </a:p>
          <a:p>
            <a:pPr lvl="1"/>
            <a:endParaRPr lang="en-US" sz="1800"/>
          </a:p>
          <a:p>
            <a:r>
              <a:rPr lang="en-US" sz="1800"/>
              <a:t>Suggestions</a:t>
            </a:r>
          </a:p>
          <a:p>
            <a:pPr lvl="1"/>
            <a:r>
              <a:rPr lang="en-US" sz="1800"/>
              <a:t>Add effect for when player changes dimensions</a:t>
            </a:r>
          </a:p>
          <a:p>
            <a:pPr lvl="1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639256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DF87FE-F22F-4073-9062-570B32A031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BD53A9B-9757-4152-AC12-68721FC8A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964811"/>
            <a:ext cx="4803820" cy="492837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pool ball&#10;&#10;Description automatically generated">
            <a:extLst>
              <a:ext uri="{FF2B5EF4-FFF2-40B4-BE49-F238E27FC236}">
                <a16:creationId xmlns:a16="http://schemas.microsoft.com/office/drawing/2014/main" id="{6B51D2CA-283B-474A-A542-35EC4B3243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" r="-2" b="-2"/>
          <a:stretch/>
        </p:blipFill>
        <p:spPr>
          <a:xfrm>
            <a:off x="3744" y="511362"/>
            <a:ext cx="5674811" cy="565236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DC445-723A-4E14-967B-79446AFAE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128" y="1216241"/>
            <a:ext cx="5604529" cy="40022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u="sng" dirty="0"/>
              <a:t> </a:t>
            </a:r>
          </a:p>
          <a:p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There are three dimensions: goal, walls, and enemy</a:t>
            </a:r>
          </a:p>
          <a:p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player must travel to each dimension in order to figure out how to get to the goal</a:t>
            </a:r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860824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F936F-9AA1-4564-8463-D73415DBD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295891"/>
            <a:ext cx="5127031" cy="1676603"/>
          </a:xfrm>
        </p:spPr>
        <p:txBody>
          <a:bodyPr>
            <a:normAutofit/>
          </a:bodyPr>
          <a:lstStyle/>
          <a:p>
            <a:r>
              <a:rPr lang="en-US" sz="5400" dirty="0"/>
              <a:t>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67701-8849-4F17-85B3-2B09F2783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28" y="1972494"/>
            <a:ext cx="5127029" cy="3785419"/>
          </a:xfrm>
        </p:spPr>
        <p:txBody>
          <a:bodyPr>
            <a:normAutofit/>
          </a:bodyPr>
          <a:lstStyle/>
          <a:p>
            <a:r>
              <a:rPr lang="en-US" dirty="0"/>
              <a:t>Did not add suggested effect </a:t>
            </a:r>
          </a:p>
          <a:p>
            <a:pPr lvl="1"/>
            <a:r>
              <a:rPr lang="en-US" sz="2800" dirty="0"/>
              <a:t>Based on feedback</a:t>
            </a:r>
          </a:p>
          <a:p>
            <a:r>
              <a:rPr lang="en-US" dirty="0"/>
              <a:t>Changed introduction of one-dimensional walls</a:t>
            </a:r>
          </a:p>
          <a:p>
            <a:r>
              <a:rPr lang="en-US" dirty="0"/>
              <a:t>Added one more level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EB9009-BF10-4BE1-9C1F-5ACD2C08DD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" r="3422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6293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F0F0B8-5B06-4174-9742-1FD7ABE71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F9CDBE-2409-452B-9D3A-A2B40C87CB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3" r="-1" b="18029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  <a:ln w="190500">
            <a:solidFill>
              <a:srgbClr val="FFFFFF"/>
            </a:solidFill>
            <a:miter lim="800000"/>
          </a:ln>
          <a:effectLst>
            <a:outerShdw blurRad="76200" dist="19050" dir="5400000" algn="t" rotWithShape="0">
              <a:prstClr val="black">
                <a:alpha val="5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4768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1574A7-00C0-447A-8C9D-B20552D95A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4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1CD01A-8C3D-4807-AA4D-1FF92EBF6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3112770" cy="2912745"/>
          </a:xfrm>
          <a:prstGeom prst="ellipse">
            <a:avLst/>
          </a:prstGeom>
          <a:solidFill>
            <a:srgbClr val="231815"/>
          </a:solidFill>
          <a:ln w="174625" cmpd="thinThick">
            <a:solidFill>
              <a:srgbClr val="231815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Playtesting</a:t>
            </a:r>
          </a:p>
        </p:txBody>
      </p:sp>
    </p:spTree>
    <p:extLst>
      <p:ext uri="{BB962C8B-B14F-4D97-AF65-F5344CB8AC3E}">
        <p14:creationId xmlns:p14="http://schemas.microsoft.com/office/powerpoint/2010/main" val="2456375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B66F6E8-4D4A-4907-940A-774703A2D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F1F5A56-E82B-4FD5-9025-B72896FF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161B081-AAB2-4B3F-9EDB-FD78DFC709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1964818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323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4505C23-674B-4195-81D6-0C127FEA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5C9B8F0-FF66-4C15-BD05-E86B87331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A4460BFF-CF4D-452D-9329-416E83880D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6235545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17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D03F5-2DB0-4B1C-ABC9-902FF636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Changes made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511CBB8-F05B-49C5-B052-DA695091F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2697979"/>
            <a:ext cx="11496821" cy="362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956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205D939-00C4-4F2E-9797-3170DD040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8EE4E44-1403-472B-8C01-D354CB8F5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screenshot, display&#10;&#10;Description automatically generated">
            <a:extLst>
              <a:ext uri="{FF2B5EF4-FFF2-40B4-BE49-F238E27FC236}">
                <a16:creationId xmlns:a16="http://schemas.microsoft.com/office/drawing/2014/main" id="{FC0CA9DC-5693-4430-8665-14F6BF97DE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1446"/>
          <a:stretch/>
        </p:blipFill>
        <p:spPr>
          <a:xfrm>
            <a:off x="6421035" y="643467"/>
            <a:ext cx="5129784" cy="557106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3CCE40-4C5F-42D3-86D9-7892AD1E9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ABFE74BF-0102-474F-9AEA-D1C5A1C496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5" r="2" b="2"/>
          <a:stretch/>
        </p:blipFill>
        <p:spPr>
          <a:xfrm>
            <a:off x="641180" y="643467"/>
            <a:ext cx="512978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013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Image result for survey">
            <a:extLst>
              <a:ext uri="{FF2B5EF4-FFF2-40B4-BE49-F238E27FC236}">
                <a16:creationId xmlns:a16="http://schemas.microsoft.com/office/drawing/2014/main" id="{E7151188-D619-49A1-B083-CBD48D9DF9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" t="9091" r="8353" b="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Rectangle 138">
            <a:extLst>
              <a:ext uri="{FF2B5EF4-FFF2-40B4-BE49-F238E27FC236}">
                <a16:creationId xmlns:a16="http://schemas.microsoft.com/office/drawing/2014/main" id="{ED49FE6D-E54D-4A15-9572-966ED42F8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6" y="4251489"/>
            <a:ext cx="12188824" cy="2077327"/>
          </a:xfrm>
          <a:prstGeom prst="rect">
            <a:avLst/>
          </a:prstGeom>
          <a:solidFill>
            <a:schemeClr val="bg2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FFD14C-3B7D-4396-8F4D-D3959D417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688" y="4337523"/>
            <a:ext cx="10918056" cy="1327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/>
              <a:t>Survey – 14 Responses</a:t>
            </a:r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EAFC8083-BBFA-464C-A805-4E844F66B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4126832"/>
            <a:ext cx="12188824" cy="0"/>
          </a:xfrm>
          <a:prstGeom prst="line">
            <a:avLst/>
          </a:prstGeom>
          <a:ln w="50800">
            <a:solidFill>
              <a:schemeClr val="bg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CC752BC6-CDD2-4020-8DCF-B5E813CD3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6448927"/>
            <a:ext cx="12188824" cy="0"/>
          </a:xfrm>
          <a:prstGeom prst="line">
            <a:avLst/>
          </a:prstGeom>
          <a:ln w="50800">
            <a:solidFill>
              <a:schemeClr val="bg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824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Forms response chart. Question title: How easy was it to understand the goal (objective) of the puzzle?. Number of responses: 14 responses.">
            <a:extLst>
              <a:ext uri="{FF2B5EF4-FFF2-40B4-BE49-F238E27FC236}">
                <a16:creationId xmlns:a16="http://schemas.microsoft.com/office/drawing/2014/main" id="{76511995-73F9-4EFC-BED4-E4FE5E35F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27" y="643467"/>
            <a:ext cx="1076534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61E7F42-4DA0-4D0B-8DC6-7A3A613F996F}"/>
              </a:ext>
            </a:extLst>
          </p:cNvPr>
          <p:cNvSpPr txBox="1"/>
          <p:nvPr/>
        </p:nvSpPr>
        <p:spPr>
          <a:xfrm>
            <a:off x="1145219" y="5459767"/>
            <a:ext cx="150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Very Easy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11C628-0A62-452F-BD87-462B2648467D}"/>
              </a:ext>
            </a:extLst>
          </p:cNvPr>
          <p:cNvSpPr txBox="1"/>
          <p:nvPr/>
        </p:nvSpPr>
        <p:spPr>
          <a:xfrm>
            <a:off x="9873448" y="5459767"/>
            <a:ext cx="150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Too Difficult</a:t>
            </a:r>
          </a:p>
        </p:txBody>
      </p:sp>
    </p:spTree>
    <p:extLst>
      <p:ext uri="{BB962C8B-B14F-4D97-AF65-F5344CB8AC3E}">
        <p14:creationId xmlns:p14="http://schemas.microsoft.com/office/powerpoint/2010/main" val="3784394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153</Words>
  <Application>Microsoft Office PowerPoint</Application>
  <PresentationFormat>Widescreen</PresentationFormat>
  <Paragraphs>49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Creative Enough</vt:lpstr>
      <vt:lpstr>PowerPoint Presentation</vt:lpstr>
      <vt:lpstr>Playtesting</vt:lpstr>
      <vt:lpstr>PowerPoint Presentation</vt:lpstr>
      <vt:lpstr>PowerPoint Presentation</vt:lpstr>
      <vt:lpstr>Changes made</vt:lpstr>
      <vt:lpstr>PowerPoint Presentation</vt:lpstr>
      <vt:lpstr>Survey – 14 Responses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Class Critique</vt:lpstr>
      <vt:lpstr>Changes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Enough</dc:title>
  <dc:creator>Alejandra Garza</dc:creator>
  <cp:lastModifiedBy>Alejandra Garza</cp:lastModifiedBy>
  <cp:revision>2</cp:revision>
  <dcterms:created xsi:type="dcterms:W3CDTF">2019-02-03T22:48:47Z</dcterms:created>
  <dcterms:modified xsi:type="dcterms:W3CDTF">2019-02-03T22:58:26Z</dcterms:modified>
</cp:coreProperties>
</file>